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9437D6-02D9-4543-8C7E-CB94507FA743}" v="4" dt="2021-11-18T18:30:07.6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4" autoAdjust="0"/>
    <p:restoredTop sz="96052" autoAdjust="0"/>
  </p:normalViewPr>
  <p:slideViewPr>
    <p:cSldViewPr snapToGrid="0" snapToObjects="1">
      <p:cViewPr varScale="1">
        <p:scale>
          <a:sx n="63" d="100"/>
          <a:sy n="63" d="100"/>
        </p:scale>
        <p:origin x="12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A49437D6-02D9-4543-8C7E-CB94507FA743}"/>
    <pc:docChg chg="undo custSel modSld">
      <pc:chgData name="Chelsea Dunning" userId="fb8963be72224eac" providerId="LiveId" clId="{A49437D6-02D9-4543-8C7E-CB94507FA743}" dt="2021-11-19T15:36:53.637" v="557" actId="403"/>
      <pc:docMkLst>
        <pc:docMk/>
      </pc:docMkLst>
      <pc:sldChg chg="modSp mod">
        <pc:chgData name="Chelsea Dunning" userId="fb8963be72224eac" providerId="LiveId" clId="{A49437D6-02D9-4543-8C7E-CB94507FA743}" dt="2021-11-19T15:34:04.927" v="556" actId="1036"/>
        <pc:sldMkLst>
          <pc:docMk/>
          <pc:sldMk cId="729799869" sldId="256"/>
        </pc:sldMkLst>
        <pc:spChg chg="mod">
          <ac:chgData name="Chelsea Dunning" userId="fb8963be72224eac" providerId="LiveId" clId="{A49437D6-02D9-4543-8C7E-CB94507FA743}" dt="2021-11-18T18:34:17.715" v="475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A49437D6-02D9-4543-8C7E-CB94507FA743}" dt="2021-11-19T15:34:01.760" v="545" actId="14100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A49437D6-02D9-4543-8C7E-CB94507FA743}" dt="2021-11-18T18:27:35.518" v="20" actId="20577"/>
          <ac:spMkLst>
            <pc:docMk/>
            <pc:sldMk cId="729799869" sldId="256"/>
            <ac:spMk id="4" creationId="{4E9E4BE4-BF47-4748-A731-A7AF26FE088D}"/>
          </ac:spMkLst>
        </pc:spChg>
        <pc:spChg chg="mod">
          <ac:chgData name="Chelsea Dunning" userId="fb8963be72224eac" providerId="LiveId" clId="{A49437D6-02D9-4543-8C7E-CB94507FA743}" dt="2021-11-19T15:34:04.927" v="556" actId="1036"/>
          <ac:spMkLst>
            <pc:docMk/>
            <pc:sldMk cId="729799869" sldId="256"/>
            <ac:spMk id="5" creationId="{00000000-0000-0000-0000-000000000000}"/>
          </ac:spMkLst>
        </pc:spChg>
      </pc:sldChg>
      <pc:sldChg chg="modSp mod">
        <pc:chgData name="Chelsea Dunning" userId="fb8963be72224eac" providerId="LiveId" clId="{A49437D6-02D9-4543-8C7E-CB94507FA743}" dt="2021-11-19T15:36:53.637" v="557" actId="403"/>
        <pc:sldMkLst>
          <pc:docMk/>
          <pc:sldMk cId="2378321155" sldId="261"/>
        </pc:sldMkLst>
        <pc:spChg chg="mod">
          <ac:chgData name="Chelsea Dunning" userId="fb8963be72224eac" providerId="LiveId" clId="{A49437D6-02D9-4543-8C7E-CB94507FA743}" dt="2021-11-18T18:33:03.079" v="443" actId="1076"/>
          <ac:spMkLst>
            <pc:docMk/>
            <pc:sldMk cId="2378321155" sldId="261"/>
            <ac:spMk id="4" creationId="{4E9E4BE4-BF47-4748-A731-A7AF26FE088D}"/>
          </ac:spMkLst>
        </pc:spChg>
        <pc:spChg chg="mod">
          <ac:chgData name="Chelsea Dunning" userId="fb8963be72224eac" providerId="LiveId" clId="{A49437D6-02D9-4543-8C7E-CB94507FA743}" dt="2021-11-19T15:36:53.637" v="557" actId="403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A49437D6-02D9-4543-8C7E-CB94507FA743}" dt="2021-11-19T15:36:53.637" v="557" actId="403"/>
          <ac:spMkLst>
            <pc:docMk/>
            <pc:sldMk cId="2378321155" sldId="261"/>
            <ac:spMk id="22" creationId="{44EF9AC4-13B5-4388-9DCA-D77075A0EEF3}"/>
          </ac:spMkLst>
        </pc:spChg>
        <pc:graphicFrameChg chg="mod modGraphic">
          <ac:chgData name="Chelsea Dunning" userId="fb8963be72224eac" providerId="LiveId" clId="{A49437D6-02D9-4543-8C7E-CB94507FA743}" dt="2021-11-18T18:33:41.826" v="466" actId="14734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mod modGraphic">
          <ac:chgData name="Chelsea Dunning" userId="fb8963be72224eac" providerId="LiveId" clId="{A49437D6-02D9-4543-8C7E-CB94507FA743}" dt="2021-11-18T18:33:46.049" v="472" actId="1036"/>
          <ac:graphicFrameMkLst>
            <pc:docMk/>
            <pc:sldMk cId="2378321155" sldId="261"/>
            <ac:graphicFrameMk id="20" creationId="{591AA7CB-D82B-437A-B345-AB3E6BBE01F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vfac.navy.mil/jobs/workforce-development/ccrc/event-calendar.html" TargetMode="External"/><Relationship Id="rId4" Type="http://schemas.openxmlformats.org/officeDocument/2006/relationships/hyperlink" Target="https://www.navfac.navy.mil/jobs/workforce-development/ccrc/emp_resources/comp_dev_content/problem-solvin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0816"/>
            <a:ext cx="7857797" cy="45631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December 2021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416629"/>
            <a:ext cx="8863370" cy="3982278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Building an Accountability Framework (Accountability; Intermediate Level) – </a:t>
            </a:r>
            <a:r>
              <a:rPr lang="en-US" sz="1200" dirty="0">
                <a:solidFill>
                  <a:srgbClr val="11111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02 Dec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https://www.navfac.navy.mil/jobs/workforce-development/ccrc/emp_resources/comp_dev_content/accountability.html </a:t>
            </a:r>
            <a:endParaRPr lang="en-US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17000"/>
              </a:lnSpc>
              <a:spcBef>
                <a:spcPts val="1800"/>
              </a:spcBef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page. The Career Compass Event Calendar has been updated to include all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upcoming learning opportunities and trainings across SYSCOM.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5"/>
              </a:rPr>
              <a:t>https://www.navfac.navy.mil/jobs/workforce-development/ccrc/event-calendar.html</a:t>
            </a:r>
            <a:endParaRPr lang="en-US" sz="12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1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</a:rPr>
              <a:t>Problem Solving – upper Intermediate &amp; Advanced/Expert Levels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Independent Study: Solving Tomorrow’s Problems Today (6-week course available beginning 01 Dec)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  <a:hlinkClick r:id="rId4"/>
              </a:rPr>
              <a:t>https://www.navfac.navy.mil/jobs/workforce-development/ccrc/emp_resources/comp_dev_content/problem-solving.html</a:t>
            </a:r>
            <a:r>
              <a:rPr lang="en-US" sz="12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endParaRPr lang="en-US" sz="12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2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2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2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December 2021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802065"/>
            <a:ext cx="879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December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754EC2-E003-4821-8E6B-61E4A7D49AB2}"/>
              </a:ext>
            </a:extLst>
          </p:cNvPr>
          <p:cNvGrpSpPr/>
          <p:nvPr/>
        </p:nvGrpSpPr>
        <p:grpSpPr>
          <a:xfrm>
            <a:off x="4932902" y="3372161"/>
            <a:ext cx="3807936" cy="1052513"/>
            <a:chOff x="2821485" y="5030564"/>
            <a:chExt cx="3807936" cy="10525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03E746-D377-4FC4-B11F-101F61948675}"/>
                </a:ext>
              </a:extLst>
            </p:cNvPr>
            <p:cNvSpPr txBox="1"/>
            <p:nvPr/>
          </p:nvSpPr>
          <p:spPr>
            <a:xfrm>
              <a:off x="2821485" y="5233654"/>
              <a:ext cx="25995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Career Compass Event Calendar</a:t>
              </a:r>
            </a:p>
          </p:txBody>
        </p:sp>
        <p:pic>
          <p:nvPicPr>
            <p:cNvPr id="24" name="Picture 23" descr="Qr code&#10;&#10;Description automatically generated">
              <a:extLst>
                <a:ext uri="{FF2B5EF4-FFF2-40B4-BE49-F238E27FC236}">
                  <a16:creationId xmlns:a16="http://schemas.microsoft.com/office/drawing/2014/main" id="{4FB31C3A-E553-491C-86EE-987D7BCA3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54" t="11834" r="11613" b="11297"/>
            <a:stretch/>
          </p:blipFill>
          <p:spPr>
            <a:xfrm>
              <a:off x="5584253" y="5030564"/>
              <a:ext cx="1045168" cy="1052513"/>
            </a:xfrm>
            <a:prstGeom prst="rect">
              <a:avLst/>
            </a:prstGeom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10939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894498"/>
              </p:ext>
            </p:extLst>
          </p:nvPr>
        </p:nvGraphicFramePr>
        <p:xfrm>
          <a:off x="304692" y="1849848"/>
          <a:ext cx="4149614" cy="20965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3234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976380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39236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5731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01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Independent Study: Solving Tomorrow’s Problems Today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569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02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Building an Accountability Framework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5615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06 Dec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Academy’s Current Supervisor Training: Cadre I (East Coast)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51187" y="1478519"/>
            <a:ext cx="427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December SYSCOM Training Summary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E95972-A6BB-4EDD-84F2-0780A3C3EE06}"/>
              </a:ext>
            </a:extLst>
          </p:cNvPr>
          <p:cNvGrpSpPr/>
          <p:nvPr/>
        </p:nvGrpSpPr>
        <p:grpSpPr>
          <a:xfrm>
            <a:off x="4925557" y="5014854"/>
            <a:ext cx="3815281" cy="1052513"/>
            <a:chOff x="2829564" y="3343177"/>
            <a:chExt cx="3815281" cy="105251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44274EB-9512-4C63-8B85-1D4197A4C621}"/>
                </a:ext>
              </a:extLst>
            </p:cNvPr>
            <p:cNvSpPr txBox="1"/>
            <p:nvPr/>
          </p:nvSpPr>
          <p:spPr>
            <a:xfrm>
              <a:off x="2829564" y="3579344"/>
              <a:ext cx="2599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Problem Solving Competency Page</a:t>
              </a:r>
            </a:p>
          </p:txBody>
        </p:sp>
        <p:pic>
          <p:nvPicPr>
            <p:cNvPr id="19" name="Picture 18" descr="Qr code&#10;&#10;Description automatically generated">
              <a:extLst>
                <a:ext uri="{FF2B5EF4-FFF2-40B4-BE49-F238E27FC236}">
                  <a16:creationId xmlns:a16="http://schemas.microsoft.com/office/drawing/2014/main" id="{59220AF3-F5CE-4DFD-8A7E-73040304D0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8056" t="7930" r="7402" b="7337"/>
            <a:stretch/>
          </p:blipFill>
          <p:spPr>
            <a:xfrm>
              <a:off x="5594714" y="3343177"/>
              <a:ext cx="1050131" cy="1052513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118F078-6DEB-4BD0-B5C9-8A3463364246}"/>
              </a:ext>
            </a:extLst>
          </p:cNvPr>
          <p:cNvGrpSpPr/>
          <p:nvPr/>
        </p:nvGrpSpPr>
        <p:grpSpPr>
          <a:xfrm>
            <a:off x="4932902" y="1742567"/>
            <a:ext cx="3807936" cy="1045136"/>
            <a:chOff x="4932902" y="1706355"/>
            <a:chExt cx="3807936" cy="104513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9C9658-C3AA-4CE3-9DB7-1D8171232AEF}"/>
                </a:ext>
              </a:extLst>
            </p:cNvPr>
            <p:cNvSpPr txBox="1"/>
            <p:nvPr/>
          </p:nvSpPr>
          <p:spPr>
            <a:xfrm>
              <a:off x="4932902" y="1918176"/>
              <a:ext cx="2599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Accountability Competency Page</a:t>
              </a:r>
            </a:p>
          </p:txBody>
        </p:sp>
        <p:pic>
          <p:nvPicPr>
            <p:cNvPr id="8" name="Picture 7" descr="Qr code&#10;&#10;Description automatically generated">
              <a:extLst>
                <a:ext uri="{FF2B5EF4-FFF2-40B4-BE49-F238E27FC236}">
                  <a16:creationId xmlns:a16="http://schemas.microsoft.com/office/drawing/2014/main" id="{62E62C1A-C12F-457B-B0EC-5EC916EECB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95674" y="1706355"/>
              <a:ext cx="1045164" cy="1045136"/>
            </a:xfrm>
            <a:prstGeom prst="rect">
              <a:avLst/>
            </a:prstGeom>
          </p:spPr>
        </p:pic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47320"/>
              </p:ext>
            </p:extLst>
          </p:nvPr>
        </p:nvGraphicFramePr>
        <p:xfrm>
          <a:off x="296875" y="4520572"/>
          <a:ext cx="4149614" cy="115833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163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1045367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40034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7579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10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Academy’s New Supervisor Workshop: Cadre I (West Coast)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Fri, 07 Jan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51187" y="4225516"/>
            <a:ext cx="427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January Courses Open for Registration</a:t>
            </a:r>
          </a:p>
        </p:txBody>
      </p:sp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275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December 2021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60</cp:revision>
  <cp:lastPrinted>2021-07-06T17:55:29Z</cp:lastPrinted>
  <dcterms:created xsi:type="dcterms:W3CDTF">2021-01-19T16:25:13Z</dcterms:created>
  <dcterms:modified xsi:type="dcterms:W3CDTF">2021-11-30T17:53:50Z</dcterms:modified>
</cp:coreProperties>
</file>